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00"/>
    <p:restoredTop sz="94643"/>
  </p:normalViewPr>
  <p:slideViewPr>
    <p:cSldViewPr snapToGrid="0" snapToObjects="1">
      <p:cViewPr varScale="1">
        <p:scale>
          <a:sx n="118" d="100"/>
          <a:sy n="118" d="100"/>
        </p:scale>
        <p:origin x="216" y="3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780962-0A4B-2747-A0BA-0759C1F17A9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86621C4-B58F-D143-AB7B-9AD19B09253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64ED4F-4B62-1048-9126-96258945C1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874EB7-854A-5E4D-89F2-1426F48CF3ED}" type="datetimeFigureOut">
              <a:rPr lang="en-US" smtClean="0"/>
              <a:t>7/24/19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7A6B74-837C-EB46-97AD-8A0AB646B0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AD1E4D-4035-2348-8727-C6E894DB89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BC380-A680-B945-A8A2-CC9E3013C5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25044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EDCF8A-2B0A-E142-82F1-0A59081A84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BAB485E-C18F-924C-AC75-B8D3A6E6E5C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9E61EB-3DBD-284E-9019-EB1D999F60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874EB7-854A-5E4D-89F2-1426F48CF3ED}" type="datetimeFigureOut">
              <a:rPr lang="en-US" smtClean="0"/>
              <a:t>7/24/19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4C4453-47F7-B741-96ED-13B8B2B5C1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E72B7E-157A-F542-AA22-4BFADC0EE8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BC380-A680-B945-A8A2-CC9E3013C5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21749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08FFE8F-CC82-6946-9099-B7DEC18EA39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0A93292-53C4-8C4C-BB0A-6AA034B4E95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DA59FE-F346-C24D-9B34-67164BB1DA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874EB7-854A-5E4D-89F2-1426F48CF3ED}" type="datetimeFigureOut">
              <a:rPr lang="en-US" smtClean="0"/>
              <a:t>7/24/19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E9FC06-C28F-6C43-8CED-2DDB1D5E54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FC79E7-BAE4-4A41-B687-83786C18DF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BC380-A680-B945-A8A2-CC9E3013C5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1040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1D4006-C68C-D341-9B6A-A8A840B77F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5E1027-E198-5A49-BAE0-94BD3AEA08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230F4C-5854-8144-A43C-EF3FBEB7F8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874EB7-854A-5E4D-89F2-1426F48CF3ED}" type="datetimeFigureOut">
              <a:rPr lang="en-US" smtClean="0"/>
              <a:t>7/24/19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2469C3-37B8-5C46-B9F6-5D5422312F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6CCD63-9B5D-F744-BA4D-0B84399235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BC380-A680-B945-A8A2-CC9E3013C5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31098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1E2099-BE0D-634C-AC02-5A7019B6D3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0178C7C-70CA-F94C-8CBA-6F2A76DFBD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4F0D20-D876-B14B-990A-2235E3840E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874EB7-854A-5E4D-89F2-1426F48CF3ED}" type="datetimeFigureOut">
              <a:rPr lang="en-US" smtClean="0"/>
              <a:t>7/24/19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01EFAF-9403-AA40-8A7D-6B8DECA2C9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4425EB-EE3A-AB4D-B947-864CE33200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BC380-A680-B945-A8A2-CC9E3013C5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74878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E6AFEC-4FE9-0943-9E3A-3BFA30DABD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2BF656-52A5-3241-A940-135AD20488E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623D148-7A1A-AE41-8860-A170C48983E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D4AF1FE-D6B7-C34A-9355-0569BF7CAA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874EB7-854A-5E4D-89F2-1426F48CF3ED}" type="datetimeFigureOut">
              <a:rPr lang="en-US" smtClean="0"/>
              <a:t>7/24/19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C7C9B54-B700-4B45-B5B9-DE121CE234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7D7C094-448F-A74C-8953-4998A2FE49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BC380-A680-B945-A8A2-CC9E3013C5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20755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00F243-B373-D145-95C9-A75AFBD253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17BA1C5-7D30-A445-94D1-F2F9150F83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1A93DE4-351E-AB4F-A855-B3DD0CE798E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F3160C1-DE9B-8542-9FFF-CCECD0FB149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34CDB3A-7DEA-A04E-B4D0-B7D636F3EBF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432A028-033F-D847-8DB0-4EFAF8BAAA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874EB7-854A-5E4D-89F2-1426F48CF3ED}" type="datetimeFigureOut">
              <a:rPr lang="en-US" smtClean="0"/>
              <a:t>7/24/19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89D6D74-C7B7-D64E-9257-D5C3DECF86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8949FED-60A5-2B4F-B5B3-EE33B0AE9C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BC380-A680-B945-A8A2-CC9E3013C5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11002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86204E-1DF5-7D43-8DDC-28A8464147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7B13B17-F63A-8D42-A4D1-0199E18178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874EB7-854A-5E4D-89F2-1426F48CF3ED}" type="datetimeFigureOut">
              <a:rPr lang="en-US" smtClean="0"/>
              <a:t>7/24/19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C3D57DC-A464-9845-8521-E5D7EF5A3B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D448EF2-E08A-F241-91C4-9165CD0274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BC380-A680-B945-A8A2-CC9E3013C5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65734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DD59724-4489-7D48-A6DA-325875120C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874EB7-854A-5E4D-89F2-1426F48CF3ED}" type="datetimeFigureOut">
              <a:rPr lang="en-US" smtClean="0"/>
              <a:t>7/24/19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0DDC262-9C2F-5C43-9E89-349C3E1459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4F5596F-C9F6-E541-BA7B-CA8228C3DC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BC380-A680-B945-A8A2-CC9E3013C5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57881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561939-6585-6A4C-82D5-906FF6CC5A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0EF4C6-F4D7-1643-BC03-573B9ADBFA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34FA67D-E7DD-F74B-9E16-97A69B351D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80A7050-9A6B-FE44-A55A-605A285CEA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874EB7-854A-5E4D-89F2-1426F48CF3ED}" type="datetimeFigureOut">
              <a:rPr lang="en-US" smtClean="0"/>
              <a:t>7/24/19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16406DD-DC91-4347-B14C-C8ECF0F2FD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40F293B-EF0C-9D4F-965C-D6E55D5696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BC380-A680-B945-A8A2-CC9E3013C5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69937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E3C33A-66D1-1F49-BACB-DF6BE61414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BFECF71-071D-8A4E-A8D9-40B43F8072E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2E35BE8-5B57-8946-9CB5-81C8F2F7D68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C622628-580F-144D-A633-B9707CC10F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874EB7-854A-5E4D-89F2-1426F48CF3ED}" type="datetimeFigureOut">
              <a:rPr lang="en-US" smtClean="0"/>
              <a:t>7/24/19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13A2AFF-61F6-9047-B784-CE94BFF1A1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8EF649D-2A47-424F-AB3C-766B116D25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BC380-A680-B945-A8A2-CC9E3013C5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42912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118F90A-A009-F743-8A8C-F12B16EC3F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5814760-818E-F74A-9761-0D0DD31BF7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B3D36B-0D70-D74A-A966-0918A2C917C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874EB7-854A-5E4D-89F2-1426F48CF3ED}" type="datetimeFigureOut">
              <a:rPr lang="en-US" smtClean="0"/>
              <a:t>7/24/19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358424-CF6A-2F4D-A4B8-AD2C9A53B33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401542-DECA-C44C-99DA-A94B0D1134D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CBC380-A680-B945-A8A2-CC9E3013C5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13221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Callout 3">
            <a:extLst>
              <a:ext uri="{FF2B5EF4-FFF2-40B4-BE49-F238E27FC236}">
                <a16:creationId xmlns:a16="http://schemas.microsoft.com/office/drawing/2014/main" id="{3B6423FF-1A2A-C940-87E5-BE6ABD1960F8}"/>
              </a:ext>
            </a:extLst>
          </p:cNvPr>
          <p:cNvSpPr/>
          <p:nvPr/>
        </p:nvSpPr>
        <p:spPr>
          <a:xfrm>
            <a:off x="4963886" y="1828800"/>
            <a:ext cx="2198914" cy="555171"/>
          </a:xfrm>
          <a:prstGeom prst="wedgeEllipseCallou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3EEEAD7-DA05-BA45-A82D-7793569B7520}"/>
              </a:ext>
            </a:extLst>
          </p:cNvPr>
          <p:cNvSpPr txBox="1"/>
          <p:nvPr/>
        </p:nvSpPr>
        <p:spPr>
          <a:xfrm>
            <a:off x="5186693" y="1921719"/>
            <a:ext cx="17533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Not so fast, Bozo</a:t>
            </a:r>
          </a:p>
        </p:txBody>
      </p:sp>
    </p:spTree>
    <p:extLst>
      <p:ext uri="{BB962C8B-B14F-4D97-AF65-F5344CB8AC3E}">
        <p14:creationId xmlns:p14="http://schemas.microsoft.com/office/powerpoint/2010/main" val="7894238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5</Words>
  <Application>Microsoft Macintosh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Microsoft Office User</cp:lastModifiedBy>
  <cp:revision>1</cp:revision>
  <dcterms:created xsi:type="dcterms:W3CDTF">2019-07-24T13:33:51Z</dcterms:created>
  <dcterms:modified xsi:type="dcterms:W3CDTF">2019-07-24T13:34:59Z</dcterms:modified>
</cp:coreProperties>
</file>